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4CA46-7120-D946-A2A1-593AF713AFB5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332E-15CE-F547-90AC-E635F8845E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44" y="505360"/>
            <a:ext cx="6738671" cy="4492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543" y="5481217"/>
            <a:ext cx="6259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err="1" smtClean="0"/>
              <a:t>á</a:t>
            </a:r>
            <a:r>
              <a:rPr lang="en-US" dirty="0" smtClean="0"/>
              <a:t> </a:t>
            </a:r>
            <a:r>
              <a:rPr lang="en-US" dirty="0" err="1" smtClean="0"/>
              <a:t>detrás</a:t>
            </a:r>
            <a:r>
              <a:rPr lang="en-US" dirty="0" smtClean="0"/>
              <a:t> de los </a:t>
            </a:r>
            <a:r>
              <a:rPr lang="en-US" dirty="0" err="1" smtClean="0"/>
              <a:t>niños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r>
              <a:rPr lang="en-US" dirty="0" smtClean="0"/>
              <a:t> de los </a:t>
            </a:r>
            <a:r>
              <a:rPr lang="en-US" dirty="0" err="1" smtClean="0"/>
              <a:t>niños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smtClean="0"/>
              <a:t>niños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2013-09-26T18:11:53Z</dcterms:created>
  <dcterms:modified xsi:type="dcterms:W3CDTF">2013-09-26T18:18:35Z</dcterms:modified>
</cp:coreProperties>
</file>